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19" d="100"/>
          <a:sy n="19" d="100"/>
        </p:scale>
        <p:origin x="120" y="150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114800" y="3119278"/>
            <a:ext cx="32765999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2523115" y="6321650"/>
            <a:ext cx="20261179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249767" y="4081362"/>
            <a:ext cx="5534527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Code: 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92123" y="612548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helps: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 and colors.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It’s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20608735"/>
              </p:ext>
            </p:extLst>
          </p:nvPr>
        </p:nvGraphicFramePr>
        <p:xfrm>
          <a:off x="14726652" y="8760786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60" y="2831840"/>
            <a:ext cx="2743200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481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Ehsan F</cp:lastModifiedBy>
  <cp:revision>172</cp:revision>
  <dcterms:created xsi:type="dcterms:W3CDTF">2018-04-09T07:28:08Z</dcterms:created>
  <dcterms:modified xsi:type="dcterms:W3CDTF">2022-11-06T07:53:28Z</dcterms:modified>
</cp:coreProperties>
</file>